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 id="257"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16" autoAdjust="0"/>
    <p:restoredTop sz="94660"/>
  </p:normalViewPr>
  <p:slideViewPr>
    <p:cSldViewPr snapToGrid="0">
      <p:cViewPr varScale="1">
        <p:scale>
          <a:sx n="51" d="100"/>
          <a:sy n="51" d="100"/>
        </p:scale>
        <p:origin x="84"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Podstrechnyy" userId="d3275ce00c86cd55" providerId="LiveId" clId="{0AE7B5D4-5BB8-48E1-BE52-4659878A4781}"/>
    <pc:docChg chg="modSld">
      <pc:chgData name="Alexander Podstrechnyy" userId="d3275ce00c86cd55" providerId="LiveId" clId="{0AE7B5D4-5BB8-48E1-BE52-4659878A4781}" dt="2021-11-08T14:18:23.879" v="0" actId="20577"/>
      <pc:docMkLst>
        <pc:docMk/>
      </pc:docMkLst>
      <pc:sldChg chg="modSp mod">
        <pc:chgData name="Alexander Podstrechnyy" userId="d3275ce00c86cd55" providerId="LiveId" clId="{0AE7B5D4-5BB8-48E1-BE52-4659878A4781}" dt="2021-11-08T14:18:23.879" v="0" actId="20577"/>
        <pc:sldMkLst>
          <pc:docMk/>
          <pc:sldMk cId="1379405591" sldId="256"/>
        </pc:sldMkLst>
        <pc:spChg chg="mod">
          <ac:chgData name="Alexander Podstrechnyy" userId="d3275ce00c86cd55" providerId="LiveId" clId="{0AE7B5D4-5BB8-48E1-BE52-4659878A4781}" dt="2021-11-08T14:18:23.879" v="0" actId="20577"/>
          <ac:spMkLst>
            <pc:docMk/>
            <pc:sldMk cId="1379405591" sldId="256"/>
            <ac:spMk id="2" creationId="{DDE48C9B-D80A-4BCD-ABBA-37DC9117A70D}"/>
          </ac:spMkLst>
        </pc:spChg>
      </pc:sldChg>
    </pc:docChg>
  </pc:docChgLst>
  <pc:docChgLst>
    <pc:chgData name="Alexander Podstrechnyy" userId="d3275ce00c86cd55" providerId="LiveId" clId="{A286AC40-C2FC-4807-8CFE-293EDA50A8AD}"/>
    <pc:docChg chg="undo custSel addSld delSld modSld sldOrd">
      <pc:chgData name="Alexander Podstrechnyy" userId="d3275ce00c86cd55" providerId="LiveId" clId="{A286AC40-C2FC-4807-8CFE-293EDA50A8AD}" dt="2022-02-17T19:25:25.285" v="21" actId="2696"/>
      <pc:docMkLst>
        <pc:docMk/>
      </pc:docMkLst>
      <pc:sldChg chg="addSp modSp new mod">
        <pc:chgData name="Alexander Podstrechnyy" userId="d3275ce00c86cd55" providerId="LiveId" clId="{A286AC40-C2FC-4807-8CFE-293EDA50A8AD}" dt="2022-02-17T19:24:55.510" v="14" actId="1076"/>
        <pc:sldMkLst>
          <pc:docMk/>
          <pc:sldMk cId="4135739599" sldId="258"/>
        </pc:sldMkLst>
        <pc:spChg chg="mod">
          <ac:chgData name="Alexander Podstrechnyy" userId="d3275ce00c86cd55" providerId="LiveId" clId="{A286AC40-C2FC-4807-8CFE-293EDA50A8AD}" dt="2022-02-17T19:24:36.027" v="10" actId="20577"/>
          <ac:spMkLst>
            <pc:docMk/>
            <pc:sldMk cId="4135739599" sldId="258"/>
            <ac:spMk id="2" creationId="{B9B2F5CF-A5EE-42D0-ABAA-707D3B5BEC32}"/>
          </ac:spMkLst>
        </pc:spChg>
        <pc:spChg chg="mod">
          <ac:chgData name="Alexander Podstrechnyy" userId="d3275ce00c86cd55" providerId="LiveId" clId="{A286AC40-C2FC-4807-8CFE-293EDA50A8AD}" dt="2022-02-17T19:24:50.269" v="13" actId="14100"/>
          <ac:spMkLst>
            <pc:docMk/>
            <pc:sldMk cId="4135739599" sldId="258"/>
            <ac:spMk id="3" creationId="{FC50D1E4-37A6-4925-A9F3-31CB3187E39D}"/>
          </ac:spMkLst>
        </pc:spChg>
        <pc:picChg chg="add mod">
          <ac:chgData name="Alexander Podstrechnyy" userId="d3275ce00c86cd55" providerId="LiveId" clId="{A286AC40-C2FC-4807-8CFE-293EDA50A8AD}" dt="2022-02-17T19:24:39.928" v="11"/>
          <ac:picMkLst>
            <pc:docMk/>
            <pc:sldMk cId="4135739599" sldId="258"/>
            <ac:picMk id="4" creationId="{097ACAFC-C44A-490B-AFEB-0F6233DDBAE3}"/>
          </ac:picMkLst>
        </pc:picChg>
        <pc:picChg chg="add mod">
          <ac:chgData name="Alexander Podstrechnyy" userId="d3275ce00c86cd55" providerId="LiveId" clId="{A286AC40-C2FC-4807-8CFE-293EDA50A8AD}" dt="2022-02-17T19:24:55.510" v="14" actId="1076"/>
          <ac:picMkLst>
            <pc:docMk/>
            <pc:sldMk cId="4135739599" sldId="258"/>
            <ac:picMk id="5" creationId="{23BEAA48-FE2F-4041-AC78-6AB448DE9B4A}"/>
          </ac:picMkLst>
        </pc:picChg>
      </pc:sldChg>
      <pc:sldChg chg="addSp modSp new del mod ord">
        <pc:chgData name="Alexander Podstrechnyy" userId="d3275ce00c86cd55" providerId="LiveId" clId="{A286AC40-C2FC-4807-8CFE-293EDA50A8AD}" dt="2022-02-17T19:25:25.285" v="21" actId="2696"/>
        <pc:sldMkLst>
          <pc:docMk/>
          <pc:sldMk cId="2886316542" sldId="259"/>
        </pc:sldMkLst>
        <pc:spChg chg="mod">
          <ac:chgData name="Alexander Podstrechnyy" userId="d3275ce00c86cd55" providerId="LiveId" clId="{A286AC40-C2FC-4807-8CFE-293EDA50A8AD}" dt="2022-02-17T19:25:18.591" v="20" actId="14100"/>
          <ac:spMkLst>
            <pc:docMk/>
            <pc:sldMk cId="2886316542" sldId="259"/>
            <ac:spMk id="3" creationId="{91103A8D-138C-4F59-8E3A-1D609C3CBFD2}"/>
          </ac:spMkLst>
        </pc:spChg>
        <pc:picChg chg="add mod">
          <ac:chgData name="Alexander Podstrechnyy" userId="d3275ce00c86cd55" providerId="LiveId" clId="{A286AC40-C2FC-4807-8CFE-293EDA50A8AD}" dt="2022-02-17T19:25:14.206" v="18"/>
          <ac:picMkLst>
            <pc:docMk/>
            <pc:sldMk cId="2886316542" sldId="259"/>
            <ac:picMk id="4" creationId="{FC72EB0E-73B2-42C1-A85C-CCA2E7B16444}"/>
          </ac:picMkLst>
        </pc:picChg>
      </pc:sldChg>
    </pc:docChg>
  </pc:docChgLst>
  <pc:docChgLst>
    <pc:chgData name="Alexander Podstrechnyy" userId="d3275ce00c86cd55" providerId="LiveId" clId="{2D9B787D-26FB-41CD-8212-14F478004667}"/>
    <pc:docChg chg="undo custSel addSld modSld">
      <pc:chgData name="Alexander Podstrechnyy" userId="d3275ce00c86cd55" providerId="LiveId" clId="{2D9B787D-26FB-41CD-8212-14F478004667}" dt="2021-10-05T15:02:06.949" v="285" actId="20577"/>
      <pc:docMkLst>
        <pc:docMk/>
      </pc:docMkLst>
      <pc:sldChg chg="addSp delSp modSp new mod">
        <pc:chgData name="Alexander Podstrechnyy" userId="d3275ce00c86cd55" providerId="LiveId" clId="{2D9B787D-26FB-41CD-8212-14F478004667}" dt="2021-10-05T15:02:06.949" v="285" actId="20577"/>
        <pc:sldMkLst>
          <pc:docMk/>
          <pc:sldMk cId="1379405591" sldId="256"/>
        </pc:sldMkLst>
        <pc:spChg chg="mod">
          <ac:chgData name="Alexander Podstrechnyy" userId="d3275ce00c86cd55" providerId="LiveId" clId="{2D9B787D-26FB-41CD-8212-14F478004667}" dt="2021-10-05T15:02:06.949" v="285" actId="20577"/>
          <ac:spMkLst>
            <pc:docMk/>
            <pc:sldMk cId="1379405591" sldId="256"/>
            <ac:spMk id="2" creationId="{DDE48C9B-D80A-4BCD-ABBA-37DC9117A70D}"/>
          </ac:spMkLst>
        </pc:spChg>
        <pc:spChg chg="mod">
          <ac:chgData name="Alexander Podstrechnyy" userId="d3275ce00c86cd55" providerId="LiveId" clId="{2D9B787D-26FB-41CD-8212-14F478004667}" dt="2021-10-05T14:48:36.474" v="266" actId="122"/>
          <ac:spMkLst>
            <pc:docMk/>
            <pc:sldMk cId="1379405591" sldId="256"/>
            <ac:spMk id="3" creationId="{34595F56-21B9-4CDD-AFA7-D60F38DD520B}"/>
          </ac:spMkLst>
        </pc:spChg>
        <pc:spChg chg="add del mod">
          <ac:chgData name="Alexander Podstrechnyy" userId="d3275ce00c86cd55" providerId="LiveId" clId="{2D9B787D-26FB-41CD-8212-14F478004667}" dt="2021-10-05T14:40:01.667" v="10" actId="478"/>
          <ac:spMkLst>
            <pc:docMk/>
            <pc:sldMk cId="1379405591" sldId="256"/>
            <ac:spMk id="5" creationId="{23163967-571E-441D-B4A7-0F439E4AC679}"/>
          </ac:spMkLst>
        </pc:spChg>
        <pc:spChg chg="add del mod">
          <ac:chgData name="Alexander Podstrechnyy" userId="d3275ce00c86cd55" providerId="LiveId" clId="{2D9B787D-26FB-41CD-8212-14F478004667}" dt="2021-10-05T14:41:01.282" v="70"/>
          <ac:spMkLst>
            <pc:docMk/>
            <pc:sldMk cId="1379405591" sldId="256"/>
            <ac:spMk id="7" creationId="{2BC61E85-1170-4AE0-A6B0-E5ADA68359E2}"/>
          </ac:spMkLst>
        </pc:spChg>
        <pc:spChg chg="add mod">
          <ac:chgData name="Alexander Podstrechnyy" userId="d3275ce00c86cd55" providerId="LiveId" clId="{2D9B787D-26FB-41CD-8212-14F478004667}" dt="2021-10-05T14:49:41.437" v="275" actId="164"/>
          <ac:spMkLst>
            <pc:docMk/>
            <pc:sldMk cId="1379405591" sldId="256"/>
            <ac:spMk id="9" creationId="{C8996FC2-1FA7-4876-8AC9-0277A54B720C}"/>
          </ac:spMkLst>
        </pc:spChg>
        <pc:spChg chg="add mod">
          <ac:chgData name="Alexander Podstrechnyy" userId="d3275ce00c86cd55" providerId="LiveId" clId="{2D9B787D-26FB-41CD-8212-14F478004667}" dt="2021-10-05T14:48:53.877" v="271" actId="571"/>
          <ac:spMkLst>
            <pc:docMk/>
            <pc:sldMk cId="1379405591" sldId="256"/>
            <ac:spMk id="11" creationId="{0A3BAD56-CDD8-40B4-A1A9-B0068CD13A23}"/>
          </ac:spMkLst>
        </pc:spChg>
        <pc:spChg chg="add mod">
          <ac:chgData name="Alexander Podstrechnyy" userId="d3275ce00c86cd55" providerId="LiveId" clId="{2D9B787D-26FB-41CD-8212-14F478004667}" dt="2021-10-05T14:48:53.510" v="270" actId="571"/>
          <ac:spMkLst>
            <pc:docMk/>
            <pc:sldMk cId="1379405591" sldId="256"/>
            <ac:spMk id="13" creationId="{17EBE799-8000-4090-8FBC-CCF49C8A35B7}"/>
          </ac:spMkLst>
        </pc:spChg>
        <pc:grpChg chg="add mod">
          <ac:chgData name="Alexander Podstrechnyy" userId="d3275ce00c86cd55" providerId="LiveId" clId="{2D9B787D-26FB-41CD-8212-14F478004667}" dt="2021-10-05T14:49:43.825" v="276" actId="1076"/>
          <ac:grpSpMkLst>
            <pc:docMk/>
            <pc:sldMk cId="1379405591" sldId="256"/>
            <ac:grpSpMk id="14" creationId="{84A3D148-2761-4178-9D7C-3CFCD04AEFD8}"/>
          </ac:grpSpMkLst>
        </pc:grpChg>
        <pc:picChg chg="add del mod">
          <ac:chgData name="Alexander Podstrechnyy" userId="d3275ce00c86cd55" providerId="LiveId" clId="{2D9B787D-26FB-41CD-8212-14F478004667}" dt="2021-10-05T14:40:01.667" v="10" actId="478"/>
          <ac:picMkLst>
            <pc:docMk/>
            <pc:sldMk cId="1379405591" sldId="256"/>
            <ac:picMk id="4" creationId="{6E70229F-D3E1-438A-82AF-EDA9818125F8}"/>
          </ac:picMkLst>
        </pc:picChg>
        <pc:picChg chg="add del mod">
          <ac:chgData name="Alexander Podstrechnyy" userId="d3275ce00c86cd55" providerId="LiveId" clId="{2D9B787D-26FB-41CD-8212-14F478004667}" dt="2021-10-05T14:41:01.282" v="70"/>
          <ac:picMkLst>
            <pc:docMk/>
            <pc:sldMk cId="1379405591" sldId="256"/>
            <ac:picMk id="6" creationId="{E5C486B6-722A-49BA-9F07-9A7A81D500C1}"/>
          </ac:picMkLst>
        </pc:picChg>
        <pc:picChg chg="add mod">
          <ac:chgData name="Alexander Podstrechnyy" userId="d3275ce00c86cd55" providerId="LiveId" clId="{2D9B787D-26FB-41CD-8212-14F478004667}" dt="2021-10-05T14:49:41.437" v="275" actId="164"/>
          <ac:picMkLst>
            <pc:docMk/>
            <pc:sldMk cId="1379405591" sldId="256"/>
            <ac:picMk id="8" creationId="{0A56AE5F-0C9D-42FA-835D-2460559032AF}"/>
          </ac:picMkLst>
        </pc:picChg>
        <pc:picChg chg="add mod">
          <ac:chgData name="Alexander Podstrechnyy" userId="d3275ce00c86cd55" providerId="LiveId" clId="{2D9B787D-26FB-41CD-8212-14F478004667}" dt="2021-10-05T14:48:53.877" v="271" actId="571"/>
          <ac:picMkLst>
            <pc:docMk/>
            <pc:sldMk cId="1379405591" sldId="256"/>
            <ac:picMk id="10" creationId="{B853AC8D-0BCF-48A7-9AA9-FBC43FCDD465}"/>
          </ac:picMkLst>
        </pc:picChg>
        <pc:picChg chg="add mod">
          <ac:chgData name="Alexander Podstrechnyy" userId="d3275ce00c86cd55" providerId="LiveId" clId="{2D9B787D-26FB-41CD-8212-14F478004667}" dt="2021-10-05T14:48:53.510" v="270" actId="571"/>
          <ac:picMkLst>
            <pc:docMk/>
            <pc:sldMk cId="1379405591" sldId="256"/>
            <ac:picMk id="12" creationId="{E2743B9E-A9B5-4F93-91F0-820A1440F9AD}"/>
          </ac:picMkLst>
        </pc:picChg>
      </pc:sldChg>
      <pc:sldChg chg="modSp new mod">
        <pc:chgData name="Alexander Podstrechnyy" userId="d3275ce00c86cd55" providerId="LiveId" clId="{2D9B787D-26FB-41CD-8212-14F478004667}" dt="2021-10-05T14:48:06.444" v="262" actId="12"/>
        <pc:sldMkLst>
          <pc:docMk/>
          <pc:sldMk cId="314960510" sldId="257"/>
        </pc:sldMkLst>
        <pc:spChg chg="mod">
          <ac:chgData name="Alexander Podstrechnyy" userId="d3275ce00c86cd55" providerId="LiveId" clId="{2D9B787D-26FB-41CD-8212-14F478004667}" dt="2021-10-05T14:44:44.604" v="203"/>
          <ac:spMkLst>
            <pc:docMk/>
            <pc:sldMk cId="314960510" sldId="257"/>
            <ac:spMk id="2" creationId="{1356F216-8E53-4328-949D-6BA6D2B7F4A7}"/>
          </ac:spMkLst>
        </pc:spChg>
        <pc:spChg chg="mod">
          <ac:chgData name="Alexander Podstrechnyy" userId="d3275ce00c86cd55" providerId="LiveId" clId="{2D9B787D-26FB-41CD-8212-14F478004667}" dt="2021-10-05T14:48:06.444" v="262" actId="12"/>
          <ac:spMkLst>
            <pc:docMk/>
            <pc:sldMk cId="314960510" sldId="257"/>
            <ac:spMk id="3" creationId="{98D7C995-1FB2-43E8-81C4-2FC212DC3AE2}"/>
          </ac:spMkLst>
        </pc:spChg>
      </pc:sldChg>
      <pc:sldMasterChg chg="addSldLayout">
        <pc:chgData name="Alexander Podstrechnyy" userId="d3275ce00c86cd55" providerId="LiveId" clId="{2D9B787D-26FB-41CD-8212-14F478004667}" dt="2021-10-05T14:38:22.764" v="0" actId="680"/>
        <pc:sldMasterMkLst>
          <pc:docMk/>
          <pc:sldMasterMk cId="2645070519" sldId="2147483648"/>
        </pc:sldMasterMkLst>
        <pc:sldLayoutChg chg="add">
          <pc:chgData name="Alexander Podstrechnyy" userId="d3275ce00c86cd55" providerId="LiveId" clId="{2D9B787D-26FB-41CD-8212-14F478004667}" dt="2021-10-05T14:38:22.764" v="0" actId="680"/>
          <pc:sldLayoutMkLst>
            <pc:docMk/>
            <pc:sldMasterMk cId="2645070519" sldId="2147483648"/>
            <pc:sldLayoutMk cId="4189521943" sldId="2147483649"/>
          </pc:sldLayoutMkLst>
        </pc:sldLayoutChg>
      </pc:sldMasterChg>
    </pc:docChg>
  </pc:docChgLst>
  <pc:docChgLst>
    <pc:chgData name="Alexander Podstrechnyy" userId="d3275ce00c86cd55" providerId="LiveId" clId="{6850558A-6D02-4415-99AF-84CC7F751F47}"/>
    <pc:docChg chg="modSld">
      <pc:chgData name="Alexander Podstrechnyy" userId="d3275ce00c86cd55" providerId="LiveId" clId="{6850558A-6D02-4415-99AF-84CC7F751F47}" dt="2021-11-08T14:18:00.032" v="116"/>
      <pc:docMkLst>
        <pc:docMk/>
      </pc:docMkLst>
      <pc:sldChg chg="modSp mod">
        <pc:chgData name="Alexander Podstrechnyy" userId="d3275ce00c86cd55" providerId="LiveId" clId="{6850558A-6D02-4415-99AF-84CC7F751F47}" dt="2021-11-08T14:18:00.032" v="116"/>
        <pc:sldMkLst>
          <pc:docMk/>
          <pc:sldMk cId="1379405591" sldId="256"/>
        </pc:sldMkLst>
        <pc:spChg chg="mod">
          <ac:chgData name="Alexander Podstrechnyy" userId="d3275ce00c86cd55" providerId="LiveId" clId="{6850558A-6D02-4415-99AF-84CC7F751F47}" dt="2021-11-08T14:18:00.032" v="116"/>
          <ac:spMkLst>
            <pc:docMk/>
            <pc:sldMk cId="1379405591" sldId="256"/>
            <ac:spMk id="2" creationId="{DDE48C9B-D80A-4BCD-ABBA-37DC9117A70D}"/>
          </ac:spMkLst>
        </pc:spChg>
        <pc:spChg chg="mod">
          <ac:chgData name="Alexander Podstrechnyy" userId="d3275ce00c86cd55" providerId="LiveId" clId="{6850558A-6D02-4415-99AF-84CC7F751F47}" dt="2021-11-08T14:13:31.785" v="114" actId="20577"/>
          <ac:spMkLst>
            <pc:docMk/>
            <pc:sldMk cId="1379405591" sldId="256"/>
            <ac:spMk id="3" creationId="{34595F56-21B9-4CDD-AFA7-D60F38DD520B}"/>
          </ac:spMkLst>
        </pc:spChg>
      </pc:sldChg>
      <pc:sldChg chg="modSp">
        <pc:chgData name="Alexander Podstrechnyy" userId="d3275ce00c86cd55" providerId="LiveId" clId="{6850558A-6D02-4415-99AF-84CC7F751F47}" dt="2021-11-08T14:18:00.032" v="116"/>
        <pc:sldMkLst>
          <pc:docMk/>
          <pc:sldMk cId="314960510" sldId="257"/>
        </pc:sldMkLst>
        <pc:spChg chg="mod">
          <ac:chgData name="Alexander Podstrechnyy" userId="d3275ce00c86cd55" providerId="LiveId" clId="{6850558A-6D02-4415-99AF-84CC7F751F47}" dt="2021-11-08T14:18:00.032" v="116"/>
          <ac:spMkLst>
            <pc:docMk/>
            <pc:sldMk cId="314960510" sldId="257"/>
            <ac:spMk id="2" creationId="{1356F216-8E53-4328-949D-6BA6D2B7F4A7}"/>
          </ac:spMkLst>
        </pc:spChg>
        <pc:spChg chg="mod">
          <ac:chgData name="Alexander Podstrechnyy" userId="d3275ce00c86cd55" providerId="LiveId" clId="{6850558A-6D02-4415-99AF-84CC7F751F47}" dt="2021-11-08T14:18:00.032" v="116"/>
          <ac:spMkLst>
            <pc:docMk/>
            <pc:sldMk cId="314960510" sldId="257"/>
            <ac:spMk id="3" creationId="{98D7C995-1FB2-43E8-81C4-2FC212DC3AE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9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330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371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0279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0EBB0C4-6273-4C6E-B9BD-2EDC30F1CD52}" type="datetimeFigureOut">
              <a:rPr lang="en-US" smtClean="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0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107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97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56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4/9/2022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115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4/9/2022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780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C9CAD897-D46E-4AD2-BD9B-49DD3E640873}" type="datetimeFigureOut">
              <a:rPr lang="en-US" smtClean="0"/>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649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4/9/2022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575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48C9B-D80A-4BCD-ABBA-37DC9117A70D}"/>
              </a:ext>
            </a:extLst>
          </p:cNvPr>
          <p:cNvSpPr>
            <a:spLocks noGrp="1"/>
          </p:cNvSpPr>
          <p:nvPr>
            <p:ph type="ctrTitle"/>
          </p:nvPr>
        </p:nvSpPr>
        <p:spPr/>
        <p:txBody>
          <a:bodyPr/>
          <a:lstStyle/>
          <a:p>
            <a:pPr algn="ctr"/>
            <a:r>
              <a:rPr lang="ru-RU" sz="3600" b="1" dirty="0"/>
              <a:t>Тема:</a:t>
            </a:r>
            <a:br>
              <a:rPr lang="ru-RU" sz="3600" dirty="0"/>
            </a:br>
            <a:r>
              <a:rPr lang="en-US" sz="3600" dirty="0"/>
              <a:t>VIP visit to my company</a:t>
            </a:r>
            <a:r>
              <a:rPr lang="ru-RU" sz="3600" dirty="0"/>
              <a:t>.</a:t>
            </a:r>
            <a:endParaRPr lang="en-US" sz="3600" dirty="0"/>
          </a:p>
        </p:txBody>
      </p:sp>
      <p:sp>
        <p:nvSpPr>
          <p:cNvPr id="3" name="Подзаголовок 2">
            <a:extLst>
              <a:ext uri="{FF2B5EF4-FFF2-40B4-BE49-F238E27FC236}">
                <a16:creationId xmlns:a16="http://schemas.microsoft.com/office/drawing/2014/main" id="{34595F56-21B9-4CDD-AFA7-D60F38DD520B}"/>
              </a:ext>
            </a:extLst>
          </p:cNvPr>
          <p:cNvSpPr>
            <a:spLocks noGrp="1"/>
          </p:cNvSpPr>
          <p:nvPr>
            <p:ph type="subTitle" idx="1"/>
          </p:nvPr>
        </p:nvSpPr>
        <p:spPr>
          <a:xfrm>
            <a:off x="3395133" y="4634316"/>
            <a:ext cx="5401733" cy="1464732"/>
          </a:xfrm>
        </p:spPr>
        <p:txBody>
          <a:bodyPr>
            <a:normAutofit/>
          </a:bodyPr>
          <a:lstStyle/>
          <a:p>
            <a:pPr algn="ctr"/>
            <a:r>
              <a:rPr lang="en-US" sz="1600" b="1" dirty="0"/>
              <a:t>PREPARED</a:t>
            </a:r>
            <a:r>
              <a:rPr lang="ru-RU" sz="1600" b="1" dirty="0"/>
              <a:t>:</a:t>
            </a:r>
            <a:r>
              <a:rPr lang="en-US" sz="1600" b="1" dirty="0"/>
              <a:t> </a:t>
            </a:r>
            <a:r>
              <a:rPr lang="en-US" sz="1600" dirty="0"/>
              <a:t>Podstrechnyy A.V. – 1E2</a:t>
            </a:r>
            <a:endParaRPr lang="ru-RU" sz="1600" b="1" dirty="0"/>
          </a:p>
          <a:p>
            <a:pPr algn="ctr"/>
            <a:r>
              <a:rPr lang="en-US" sz="1600" b="1" dirty="0"/>
              <a:t>CHECKED</a:t>
            </a:r>
            <a:r>
              <a:rPr lang="ru-RU" sz="1600" b="1" dirty="0"/>
              <a:t>:</a:t>
            </a:r>
            <a:r>
              <a:rPr lang="ru-RU" sz="1600" dirty="0"/>
              <a:t> </a:t>
            </a:r>
            <a:r>
              <a:rPr lang="en-US" sz="1600" dirty="0"/>
              <a:t>English teacher </a:t>
            </a:r>
            <a:r>
              <a:rPr lang="en-US" sz="1600" dirty="0" err="1"/>
              <a:t>Gonchar</a:t>
            </a:r>
            <a:r>
              <a:rPr lang="en-US" sz="1600" dirty="0"/>
              <a:t>. A.E.</a:t>
            </a:r>
            <a:endParaRPr lang="ru-RU" sz="1600" dirty="0"/>
          </a:p>
        </p:txBody>
      </p:sp>
      <p:grpSp>
        <p:nvGrpSpPr>
          <p:cNvPr id="14" name="Группа 13">
            <a:extLst>
              <a:ext uri="{FF2B5EF4-FFF2-40B4-BE49-F238E27FC236}">
                <a16:creationId xmlns:a16="http://schemas.microsoft.com/office/drawing/2014/main" id="{84A3D148-2761-4178-9D7C-3CFCD04AEFD8}"/>
              </a:ext>
            </a:extLst>
          </p:cNvPr>
          <p:cNvGrpSpPr/>
          <p:nvPr/>
        </p:nvGrpSpPr>
        <p:grpSpPr>
          <a:xfrm>
            <a:off x="4130234" y="449748"/>
            <a:ext cx="3992492" cy="1489634"/>
            <a:chOff x="4099754" y="449748"/>
            <a:chExt cx="3992492" cy="1489634"/>
          </a:xfrm>
        </p:grpSpPr>
        <p:pic>
          <p:nvPicPr>
            <p:cNvPr id="8" name="Изображение 9">
              <a:extLst>
                <a:ext uri="{FF2B5EF4-FFF2-40B4-BE49-F238E27FC236}">
                  <a16:creationId xmlns:a16="http://schemas.microsoft.com/office/drawing/2014/main" id="{0A56AE5F-0C9D-42FA-835D-2460559032AF}"/>
                </a:ext>
              </a:extLst>
            </p:cNvPr>
            <p:cNvPicPr>
              <a:picLocks noChangeAspect="1"/>
            </p:cNvPicPr>
            <p:nvPr/>
          </p:nvPicPr>
          <p:blipFill>
            <a:blip r:embed="rId2"/>
            <a:stretch>
              <a:fillRect/>
            </a:stretch>
          </p:blipFill>
          <p:spPr>
            <a:xfrm>
              <a:off x="4099754" y="449748"/>
              <a:ext cx="3694682" cy="1149652"/>
            </a:xfrm>
            <a:prstGeom prst="rect">
              <a:avLst/>
            </a:prstGeom>
          </p:spPr>
        </p:pic>
        <p:sp>
          <p:nvSpPr>
            <p:cNvPr id="9" name="TextBox 8">
              <a:extLst>
                <a:ext uri="{FF2B5EF4-FFF2-40B4-BE49-F238E27FC236}">
                  <a16:creationId xmlns:a16="http://schemas.microsoft.com/office/drawing/2014/main" id="{C8996FC2-1FA7-4876-8AC9-0277A54B720C}"/>
                </a:ext>
              </a:extLst>
            </p:cNvPr>
            <p:cNvSpPr txBox="1"/>
            <p:nvPr/>
          </p:nvSpPr>
          <p:spPr>
            <a:xfrm>
              <a:off x="4099754" y="1539272"/>
              <a:ext cx="3992492" cy="400110"/>
            </a:xfrm>
            <a:prstGeom prst="rect">
              <a:avLst/>
            </a:prstGeom>
            <a:noFill/>
          </p:spPr>
          <p:txBody>
            <a:bodyPr wrap="square" rtlCol="0">
              <a:spAutoFit/>
            </a:bodyPr>
            <a:lstStyle/>
            <a:p>
              <a:pPr algn="ctr"/>
              <a:r>
                <a:rPr lang="en-US" sz="2000" b="1" dirty="0">
                  <a:solidFill>
                    <a:srgbClr val="951A1D"/>
                  </a:solidFill>
                </a:rPr>
                <a:t>MOSCOW REGIONAL BRANCH</a:t>
              </a:r>
            </a:p>
          </p:txBody>
        </p:sp>
      </p:grpSp>
    </p:spTree>
    <p:extLst>
      <p:ext uri="{BB962C8B-B14F-4D97-AF65-F5344CB8AC3E}">
        <p14:creationId xmlns:p14="http://schemas.microsoft.com/office/powerpoint/2010/main" val="1379405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BAD3E6-08D2-494F-96A1-D27FA3F301AC}"/>
              </a:ext>
            </a:extLst>
          </p:cNvPr>
          <p:cNvSpPr>
            <a:spLocks noGrp="1"/>
          </p:cNvSpPr>
          <p:nvPr>
            <p:ph type="ctrTitle"/>
          </p:nvPr>
        </p:nvSpPr>
        <p:spPr/>
        <p:txBody>
          <a:bodyPr/>
          <a:lstStyle/>
          <a:p>
            <a:pPr algn="ctr"/>
            <a:r>
              <a:rPr lang="en-US" b="1" dirty="0">
                <a:solidFill>
                  <a:schemeClr val="accent1"/>
                </a:solidFill>
              </a:rPr>
              <a:t>Thank you for attention!</a:t>
            </a:r>
            <a:endParaRPr lang="ru-RU" b="1" dirty="0">
              <a:solidFill>
                <a:schemeClr val="accent1"/>
              </a:solidFill>
            </a:endParaRPr>
          </a:p>
        </p:txBody>
      </p:sp>
      <p:sp>
        <p:nvSpPr>
          <p:cNvPr id="3" name="Подзаголовок 2">
            <a:extLst>
              <a:ext uri="{FF2B5EF4-FFF2-40B4-BE49-F238E27FC236}">
                <a16:creationId xmlns:a16="http://schemas.microsoft.com/office/drawing/2014/main" id="{4B3283B6-BB40-4C39-A200-9E42F73CCE14}"/>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200565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6F216-8E53-4328-949D-6BA6D2B7F4A7}"/>
              </a:ext>
            </a:extLst>
          </p:cNvPr>
          <p:cNvSpPr>
            <a:spLocks noGrp="1"/>
          </p:cNvSpPr>
          <p:nvPr>
            <p:ph type="title"/>
          </p:nvPr>
        </p:nvSpPr>
        <p:spPr/>
        <p:txBody>
          <a:bodyPr/>
          <a:lstStyle/>
          <a:p>
            <a:r>
              <a:rPr lang="en-US" dirty="0"/>
              <a:t>Content</a:t>
            </a:r>
          </a:p>
        </p:txBody>
      </p:sp>
      <p:sp>
        <p:nvSpPr>
          <p:cNvPr id="3" name="Объект 2">
            <a:extLst>
              <a:ext uri="{FF2B5EF4-FFF2-40B4-BE49-F238E27FC236}">
                <a16:creationId xmlns:a16="http://schemas.microsoft.com/office/drawing/2014/main" id="{98D7C995-1FB2-43E8-81C4-2FC212DC3AE2}"/>
              </a:ext>
            </a:extLst>
          </p:cNvPr>
          <p:cNvSpPr>
            <a:spLocks noGrp="1"/>
          </p:cNvSpPr>
          <p:nvPr>
            <p:ph idx="1"/>
          </p:nvPr>
        </p:nvSpPr>
        <p:spPr/>
        <p:txBody>
          <a:bodyPr/>
          <a:lstStyle/>
          <a:p>
            <a:pPr>
              <a:buFont typeface="Wingdings" panose="05000000000000000000" pitchFamily="2" charset="2"/>
              <a:buChar char="q"/>
            </a:pPr>
            <a:r>
              <a:rPr lang="ru-RU" dirty="0"/>
              <a:t> </a:t>
            </a:r>
            <a:r>
              <a:rPr lang="en-US" dirty="0"/>
              <a:t>Places to visit</a:t>
            </a:r>
            <a:endParaRPr lang="ru-RU" dirty="0"/>
          </a:p>
          <a:p>
            <a:pPr>
              <a:buFont typeface="Wingdings" panose="05000000000000000000" pitchFamily="2" charset="2"/>
              <a:buChar char="q"/>
            </a:pPr>
            <a:r>
              <a:rPr lang="ru-RU" dirty="0"/>
              <a:t> </a:t>
            </a:r>
            <a:r>
              <a:rPr lang="en-US" dirty="0"/>
              <a:t>Staff to meet guests</a:t>
            </a:r>
          </a:p>
          <a:p>
            <a:pPr>
              <a:buFont typeface="Wingdings" panose="05000000000000000000" pitchFamily="2" charset="2"/>
              <a:buChar char="q"/>
            </a:pPr>
            <a:r>
              <a:rPr lang="en-US" dirty="0"/>
              <a:t> The place for staying</a:t>
            </a:r>
            <a:endParaRPr lang="ru-RU" dirty="0"/>
          </a:p>
          <a:p>
            <a:pPr>
              <a:buFont typeface="Wingdings" panose="05000000000000000000" pitchFamily="2" charset="2"/>
              <a:buChar char="q"/>
            </a:pPr>
            <a:r>
              <a:rPr lang="ru-RU" dirty="0"/>
              <a:t> </a:t>
            </a:r>
            <a:r>
              <a:rPr lang="en-US" dirty="0"/>
              <a:t>Transport for move around</a:t>
            </a:r>
          </a:p>
          <a:p>
            <a:pPr>
              <a:buFont typeface="Wingdings" panose="05000000000000000000" pitchFamily="2" charset="2"/>
              <a:buChar char="q"/>
            </a:pPr>
            <a:r>
              <a:rPr lang="en-US" dirty="0"/>
              <a:t> Farewell event</a:t>
            </a:r>
          </a:p>
          <a:p>
            <a:pPr>
              <a:buFont typeface="Wingdings" panose="05000000000000000000" pitchFamily="2" charset="2"/>
              <a:buChar char="q"/>
            </a:pPr>
            <a:r>
              <a:rPr lang="en-US" dirty="0"/>
              <a:t> Gifts for visitors</a:t>
            </a:r>
          </a:p>
          <a:p>
            <a:pPr>
              <a:buFont typeface="Wingdings" panose="05000000000000000000" pitchFamily="2" charset="2"/>
              <a:buChar char="q"/>
            </a:pPr>
            <a:r>
              <a:rPr lang="en-US" dirty="0"/>
              <a:t> Other factors of meeting</a:t>
            </a:r>
            <a:endParaRPr lang="ru-RU" dirty="0"/>
          </a:p>
          <a:p>
            <a:pPr>
              <a:buFont typeface="Wingdings" panose="05000000000000000000" pitchFamily="2" charset="2"/>
              <a:buChar char="Ø"/>
            </a:pPr>
            <a:endParaRPr lang="en-US" dirty="0"/>
          </a:p>
        </p:txBody>
      </p:sp>
      <p:pic>
        <p:nvPicPr>
          <p:cNvPr id="1026" name="Picture 2">
            <a:extLst>
              <a:ext uri="{FF2B5EF4-FFF2-40B4-BE49-F238E27FC236}">
                <a16:creationId xmlns:a16="http://schemas.microsoft.com/office/drawing/2014/main" id="{D3F72C01-04A4-4ED4-A47C-A3C47026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845734"/>
            <a:ext cx="4078288" cy="434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D4B62-13B8-4218-AA2F-68B4173E7FA1}"/>
              </a:ext>
            </a:extLst>
          </p:cNvPr>
          <p:cNvSpPr>
            <a:spLocks noGrp="1"/>
          </p:cNvSpPr>
          <p:nvPr>
            <p:ph type="title"/>
          </p:nvPr>
        </p:nvSpPr>
        <p:spPr/>
        <p:txBody>
          <a:bodyPr/>
          <a:lstStyle/>
          <a:p>
            <a:r>
              <a:rPr lang="en-US" dirty="0"/>
              <a:t>Places to visit</a:t>
            </a:r>
            <a:endParaRPr lang="ru-RU" dirty="0"/>
          </a:p>
        </p:txBody>
      </p:sp>
      <p:sp>
        <p:nvSpPr>
          <p:cNvPr id="3" name="Объект 2">
            <a:extLst>
              <a:ext uri="{FF2B5EF4-FFF2-40B4-BE49-F238E27FC236}">
                <a16:creationId xmlns:a16="http://schemas.microsoft.com/office/drawing/2014/main" id="{C09BA9AC-EC9D-4987-9F24-CC1A5D1F915A}"/>
              </a:ext>
            </a:extLst>
          </p:cNvPr>
          <p:cNvSpPr>
            <a:spLocks noGrp="1"/>
          </p:cNvSpPr>
          <p:nvPr>
            <p:ph idx="1"/>
          </p:nvPr>
        </p:nvSpPr>
        <p:spPr>
          <a:xfrm>
            <a:off x="6096000" y="1845734"/>
            <a:ext cx="5059680" cy="4023360"/>
          </a:xfrm>
        </p:spPr>
        <p:txBody>
          <a:bodyPr/>
          <a:lstStyle/>
          <a:p>
            <a:r>
              <a:rPr lang="en-US" dirty="0"/>
              <a:t>In my opinion, the first place VIPs should visit is the main software development room, where the main workforce of my company works. Next, we can suggest that the guests of honor walk to our attractions - an artificial hi-tech fountain, a fitness room, and a small exhibition of our products.</a:t>
            </a:r>
            <a:endParaRPr lang="ru-RU" dirty="0"/>
          </a:p>
        </p:txBody>
      </p:sp>
      <p:pic>
        <p:nvPicPr>
          <p:cNvPr id="2050" name="Picture 2">
            <a:extLst>
              <a:ext uri="{FF2B5EF4-FFF2-40B4-BE49-F238E27FC236}">
                <a16:creationId xmlns:a16="http://schemas.microsoft.com/office/drawing/2014/main" id="{837D5EA0-7595-448C-B07F-D6A39CF54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195" y="3857414"/>
            <a:ext cx="4336625" cy="22883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B25EDE7-3FFC-485B-AADD-1F7B48D1C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069" y="3857414"/>
            <a:ext cx="3376612" cy="22521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017087B-823A-4976-B60B-A6B5C7C54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49" y="3821206"/>
            <a:ext cx="2885120" cy="1924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53B2E3E-4C1F-4937-80F4-F52AC3D597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1" y="2045327"/>
            <a:ext cx="3795126" cy="181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0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140178-4CDB-464C-8F54-4FA947FB72C2}"/>
              </a:ext>
            </a:extLst>
          </p:cNvPr>
          <p:cNvSpPr>
            <a:spLocks noGrp="1"/>
          </p:cNvSpPr>
          <p:nvPr>
            <p:ph type="title"/>
          </p:nvPr>
        </p:nvSpPr>
        <p:spPr/>
        <p:txBody>
          <a:bodyPr/>
          <a:lstStyle/>
          <a:p>
            <a:r>
              <a:rPr lang="en-US" dirty="0"/>
              <a:t>Staff to meet guests</a:t>
            </a:r>
            <a:endParaRPr lang="ru-RU" dirty="0"/>
          </a:p>
        </p:txBody>
      </p:sp>
      <p:sp>
        <p:nvSpPr>
          <p:cNvPr id="3" name="Объект 2">
            <a:extLst>
              <a:ext uri="{FF2B5EF4-FFF2-40B4-BE49-F238E27FC236}">
                <a16:creationId xmlns:a16="http://schemas.microsoft.com/office/drawing/2014/main" id="{1BF1D199-11EA-48D4-A177-D806DBD50225}"/>
              </a:ext>
            </a:extLst>
          </p:cNvPr>
          <p:cNvSpPr>
            <a:spLocks noGrp="1"/>
          </p:cNvSpPr>
          <p:nvPr>
            <p:ph idx="1"/>
          </p:nvPr>
        </p:nvSpPr>
        <p:spPr>
          <a:xfrm>
            <a:off x="1097280" y="1845734"/>
            <a:ext cx="4998720" cy="4023360"/>
          </a:xfrm>
        </p:spPr>
        <p:txBody>
          <a:bodyPr/>
          <a:lstStyle/>
          <a:p>
            <a:r>
              <a:rPr lang="en-US" dirty="0"/>
              <a:t>VIP guests need to meet with the company's top management and department heads.</a:t>
            </a:r>
            <a:endParaRPr lang="ru-RU" dirty="0"/>
          </a:p>
        </p:txBody>
      </p:sp>
      <p:pic>
        <p:nvPicPr>
          <p:cNvPr id="3074" name="Picture 2">
            <a:extLst>
              <a:ext uri="{FF2B5EF4-FFF2-40B4-BE49-F238E27FC236}">
                <a16:creationId xmlns:a16="http://schemas.microsoft.com/office/drawing/2014/main" id="{37C731E3-1E64-4342-888E-9745C593C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644988"/>
            <a:ext cx="4998720" cy="33324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8F5DE5-5C44-43CA-BE90-599386B13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530" y="2187919"/>
            <a:ext cx="4998720" cy="333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1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109CC1-A34C-40AB-9AB8-8AFBA7D2887C}"/>
              </a:ext>
            </a:extLst>
          </p:cNvPr>
          <p:cNvSpPr>
            <a:spLocks noGrp="1"/>
          </p:cNvSpPr>
          <p:nvPr>
            <p:ph type="title"/>
          </p:nvPr>
        </p:nvSpPr>
        <p:spPr/>
        <p:txBody>
          <a:bodyPr/>
          <a:lstStyle/>
          <a:p>
            <a:r>
              <a:rPr lang="en-US" dirty="0"/>
              <a:t>The place for staying</a:t>
            </a:r>
            <a:endParaRPr lang="ru-RU" dirty="0"/>
          </a:p>
        </p:txBody>
      </p:sp>
      <p:sp>
        <p:nvSpPr>
          <p:cNvPr id="3" name="Объект 2">
            <a:extLst>
              <a:ext uri="{FF2B5EF4-FFF2-40B4-BE49-F238E27FC236}">
                <a16:creationId xmlns:a16="http://schemas.microsoft.com/office/drawing/2014/main" id="{DF5A4352-6585-42DE-9EF4-ADF3B43175B2}"/>
              </a:ext>
            </a:extLst>
          </p:cNvPr>
          <p:cNvSpPr>
            <a:spLocks noGrp="1"/>
          </p:cNvSpPr>
          <p:nvPr>
            <p:ph idx="1"/>
          </p:nvPr>
        </p:nvSpPr>
        <p:spPr>
          <a:xfrm>
            <a:off x="6096000" y="1845734"/>
            <a:ext cx="5059680" cy="4023360"/>
          </a:xfrm>
        </p:spPr>
        <p:txBody>
          <a:bodyPr/>
          <a:lstStyle/>
          <a:p>
            <a:r>
              <a:rPr lang="en-US" dirty="0"/>
              <a:t>Our company owns a small cottage town to live in. It is located in a small distance from the company itself, among nature and beautiful scenery. There are several houses especially for VIP guests and management personnel.</a:t>
            </a:r>
            <a:endParaRPr lang="ru-RU" dirty="0"/>
          </a:p>
        </p:txBody>
      </p:sp>
      <p:pic>
        <p:nvPicPr>
          <p:cNvPr id="4098" name="Picture 2">
            <a:extLst>
              <a:ext uri="{FF2B5EF4-FFF2-40B4-BE49-F238E27FC236}">
                <a16:creationId xmlns:a16="http://schemas.microsoft.com/office/drawing/2014/main" id="{F79949B7-8423-4935-87DC-14FFB7D94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84899"/>
            <a:ext cx="5653087" cy="37450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EDE302E-8F2E-4A91-9ADE-F6ACF17F3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50" y="3407624"/>
            <a:ext cx="5059680" cy="284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3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039B66-8F0D-49F5-BAF2-A69A7BB6A3A4}"/>
              </a:ext>
            </a:extLst>
          </p:cNvPr>
          <p:cNvSpPr>
            <a:spLocks noGrp="1"/>
          </p:cNvSpPr>
          <p:nvPr>
            <p:ph type="title"/>
          </p:nvPr>
        </p:nvSpPr>
        <p:spPr/>
        <p:txBody>
          <a:bodyPr/>
          <a:lstStyle/>
          <a:p>
            <a:r>
              <a:rPr lang="en-US" dirty="0"/>
              <a:t>Transport for move around</a:t>
            </a:r>
            <a:endParaRPr lang="ru-RU" dirty="0"/>
          </a:p>
        </p:txBody>
      </p:sp>
      <p:sp>
        <p:nvSpPr>
          <p:cNvPr id="3" name="Объект 2">
            <a:extLst>
              <a:ext uri="{FF2B5EF4-FFF2-40B4-BE49-F238E27FC236}">
                <a16:creationId xmlns:a16="http://schemas.microsoft.com/office/drawing/2014/main" id="{F35872B8-336C-418F-B16E-7336A078BFAA}"/>
              </a:ext>
            </a:extLst>
          </p:cNvPr>
          <p:cNvSpPr>
            <a:spLocks noGrp="1"/>
          </p:cNvSpPr>
          <p:nvPr>
            <p:ph idx="1"/>
          </p:nvPr>
        </p:nvSpPr>
        <p:spPr>
          <a:xfrm>
            <a:off x="1097280" y="1845734"/>
            <a:ext cx="4998720" cy="4023360"/>
          </a:xfrm>
        </p:spPr>
        <p:txBody>
          <a:bodyPr/>
          <a:lstStyle/>
          <a:p>
            <a:r>
              <a:rPr lang="en-US" dirty="0"/>
              <a:t>In the cottage town, as in the main building of our company, there is a separate building-garage for cars. It is used to park both personal cars of the workforce and company-owned vehicles. The VIP class car park includes five Bentley cars, five Rolls-Royce cars, many cars and buses from Mercedes Benz, Chevrolet, Lincoln and others. According to the wishes of our guests will be selected the best car or bus available.</a:t>
            </a:r>
            <a:endParaRPr lang="ru-RU" dirty="0"/>
          </a:p>
        </p:txBody>
      </p:sp>
      <p:pic>
        <p:nvPicPr>
          <p:cNvPr id="5122" name="Picture 2">
            <a:extLst>
              <a:ext uri="{FF2B5EF4-FFF2-40B4-BE49-F238E27FC236}">
                <a16:creationId xmlns:a16="http://schemas.microsoft.com/office/drawing/2014/main" id="{00D4D417-8A65-40DF-9EF0-B593E374F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010" y="4744712"/>
            <a:ext cx="2141220" cy="14274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A7B1E8-E616-4598-AECC-AE6F27584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50" y="1928805"/>
            <a:ext cx="5657850" cy="42433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6A98349-E24D-4EB5-8247-E43A8FFA7C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111"/>
          <a:stretch/>
        </p:blipFill>
        <p:spPr bwMode="auto">
          <a:xfrm>
            <a:off x="4126230" y="4744713"/>
            <a:ext cx="2141220" cy="142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34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1549DB-AAC5-4D21-963C-EBDFC050C6DB}"/>
              </a:ext>
            </a:extLst>
          </p:cNvPr>
          <p:cNvSpPr>
            <a:spLocks noGrp="1"/>
          </p:cNvSpPr>
          <p:nvPr>
            <p:ph type="title"/>
          </p:nvPr>
        </p:nvSpPr>
        <p:spPr/>
        <p:txBody>
          <a:bodyPr/>
          <a:lstStyle/>
          <a:p>
            <a:r>
              <a:rPr lang="en-US" dirty="0"/>
              <a:t>Farewell event</a:t>
            </a:r>
            <a:endParaRPr lang="ru-RU" dirty="0"/>
          </a:p>
        </p:txBody>
      </p:sp>
      <p:sp>
        <p:nvSpPr>
          <p:cNvPr id="3" name="Объект 2">
            <a:extLst>
              <a:ext uri="{FF2B5EF4-FFF2-40B4-BE49-F238E27FC236}">
                <a16:creationId xmlns:a16="http://schemas.microsoft.com/office/drawing/2014/main" id="{EDAD5F84-3C51-4D38-BA0E-4312D60EA8DA}"/>
              </a:ext>
            </a:extLst>
          </p:cNvPr>
          <p:cNvSpPr>
            <a:spLocks noGrp="1"/>
          </p:cNvSpPr>
          <p:nvPr>
            <p:ph idx="1"/>
          </p:nvPr>
        </p:nvSpPr>
        <p:spPr>
          <a:xfrm>
            <a:off x="6096000" y="1845734"/>
            <a:ext cx="5059680" cy="4459816"/>
          </a:xfrm>
        </p:spPr>
        <p:txBody>
          <a:bodyPr>
            <a:normAutofit fontScale="92500" lnSpcReduction="10000"/>
          </a:bodyPr>
          <a:lstStyle/>
          <a:p>
            <a:r>
              <a:rPr lang="en-US" dirty="0"/>
              <a:t>The farewell event will be an honorary dinner hosted by internationally renowned chefs. A buffet and dinner are planned. The guests of honor will be served hors d'oeuvres.</a:t>
            </a:r>
          </a:p>
          <a:p>
            <a:r>
              <a:rPr lang="en-US" dirty="0"/>
              <a:t>Also I, as the founder of the company, will make a solemn speech, in which the management of our company will say goodbye to the VIP guests.</a:t>
            </a:r>
          </a:p>
          <a:p>
            <a:r>
              <a:rPr lang="en-US" dirty="0"/>
              <a:t>The ceremony will be attended by VIP guests and other executives of our company. There will be service personnel throughout the entire farewell dinner.</a:t>
            </a:r>
          </a:p>
          <a:p>
            <a:r>
              <a:rPr lang="en-US" dirty="0"/>
              <a:t>As entertainment, we will offer our guests to become the first testers of our unique software product - interaction with several humanoid robots created by our company based on artificial intelligence technology.</a:t>
            </a:r>
            <a:endParaRPr lang="ru-RU" dirty="0"/>
          </a:p>
        </p:txBody>
      </p:sp>
      <p:pic>
        <p:nvPicPr>
          <p:cNvPr id="6146" name="Picture 2">
            <a:extLst>
              <a:ext uri="{FF2B5EF4-FFF2-40B4-BE49-F238E27FC236}">
                <a16:creationId xmlns:a16="http://schemas.microsoft.com/office/drawing/2014/main" id="{EB098C3C-FA16-48C8-A140-4A0DA64CE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37" y="2161537"/>
            <a:ext cx="5748063" cy="382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9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AF7CDC-6471-42FE-9028-7D48BD7FC9D7}"/>
              </a:ext>
            </a:extLst>
          </p:cNvPr>
          <p:cNvSpPr>
            <a:spLocks noGrp="1"/>
          </p:cNvSpPr>
          <p:nvPr>
            <p:ph type="title"/>
          </p:nvPr>
        </p:nvSpPr>
        <p:spPr/>
        <p:txBody>
          <a:bodyPr/>
          <a:lstStyle/>
          <a:p>
            <a:r>
              <a:rPr lang="en-US" dirty="0"/>
              <a:t>Gifts for visitors</a:t>
            </a:r>
            <a:endParaRPr lang="ru-RU" dirty="0"/>
          </a:p>
        </p:txBody>
      </p:sp>
      <p:sp>
        <p:nvSpPr>
          <p:cNvPr id="3" name="Объект 2">
            <a:extLst>
              <a:ext uri="{FF2B5EF4-FFF2-40B4-BE49-F238E27FC236}">
                <a16:creationId xmlns:a16="http://schemas.microsoft.com/office/drawing/2014/main" id="{2BF1689A-86CB-4507-81F6-3D792E3A4026}"/>
              </a:ext>
            </a:extLst>
          </p:cNvPr>
          <p:cNvSpPr>
            <a:spLocks noGrp="1"/>
          </p:cNvSpPr>
          <p:nvPr>
            <p:ph idx="1"/>
          </p:nvPr>
        </p:nvSpPr>
        <p:spPr>
          <a:xfrm>
            <a:off x="1097280" y="1845734"/>
            <a:ext cx="4998720" cy="4023360"/>
          </a:xfrm>
        </p:spPr>
        <p:txBody>
          <a:bodyPr/>
          <a:lstStyle/>
          <a:p>
            <a:r>
              <a:rPr lang="en-US" dirty="0"/>
              <a:t>Throughout the visit, our VIP guests will be able to get free branded clothing from our company, key chains, and much more. The main gift will be a pass for a year of free use of our artificial intelligence technology.</a:t>
            </a:r>
            <a:endParaRPr lang="ru-RU" dirty="0"/>
          </a:p>
        </p:txBody>
      </p:sp>
      <p:pic>
        <p:nvPicPr>
          <p:cNvPr id="7170" name="Picture 2">
            <a:extLst>
              <a:ext uri="{FF2B5EF4-FFF2-40B4-BE49-F238E27FC236}">
                <a16:creationId xmlns:a16="http://schemas.microsoft.com/office/drawing/2014/main" id="{A59265D0-2DA8-4696-B591-496B5BB99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50" y="1951921"/>
            <a:ext cx="5221085" cy="391717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CC5A215-224F-4226-AB85-7BEB02F38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862" y="3857415"/>
            <a:ext cx="1767138" cy="177164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D0CAB9-67B2-4A8F-BD0D-26CA0CFB8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06" y="3689245"/>
            <a:ext cx="3340709" cy="210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53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10CD86-6076-4C9C-99A6-3093F88095A7}"/>
              </a:ext>
            </a:extLst>
          </p:cNvPr>
          <p:cNvSpPr>
            <a:spLocks noGrp="1"/>
          </p:cNvSpPr>
          <p:nvPr>
            <p:ph type="title"/>
          </p:nvPr>
        </p:nvSpPr>
        <p:spPr/>
        <p:txBody>
          <a:bodyPr/>
          <a:lstStyle/>
          <a:p>
            <a:r>
              <a:rPr lang="en-US" dirty="0"/>
              <a:t>Other factors of meeting</a:t>
            </a:r>
            <a:endParaRPr lang="ru-RU" dirty="0"/>
          </a:p>
        </p:txBody>
      </p:sp>
      <p:sp>
        <p:nvSpPr>
          <p:cNvPr id="3" name="Объект 2">
            <a:extLst>
              <a:ext uri="{FF2B5EF4-FFF2-40B4-BE49-F238E27FC236}">
                <a16:creationId xmlns:a16="http://schemas.microsoft.com/office/drawing/2014/main" id="{74A87B70-42E5-4413-B466-E989A751478A}"/>
              </a:ext>
            </a:extLst>
          </p:cNvPr>
          <p:cNvSpPr>
            <a:spLocks noGrp="1"/>
          </p:cNvSpPr>
          <p:nvPr>
            <p:ph idx="1"/>
          </p:nvPr>
        </p:nvSpPr>
        <p:spPr>
          <a:xfrm>
            <a:off x="6096000" y="1845734"/>
            <a:ext cx="5059680" cy="4023360"/>
          </a:xfrm>
        </p:spPr>
        <p:txBody>
          <a:bodyPr/>
          <a:lstStyle/>
          <a:p>
            <a:r>
              <a:rPr lang="en-US" dirty="0"/>
              <a:t>So we need to plan the march of visits, the organization of various formal and business meetings, various timings down to the minute and other factors of our meeting, so that our honored guests were not bored and got a lot of positive emotions after visiting our company.</a:t>
            </a:r>
            <a:endParaRPr lang="ru-RU" dirty="0"/>
          </a:p>
        </p:txBody>
      </p:sp>
      <p:pic>
        <p:nvPicPr>
          <p:cNvPr id="8194" name="Picture 2">
            <a:extLst>
              <a:ext uri="{FF2B5EF4-FFF2-40B4-BE49-F238E27FC236}">
                <a16:creationId xmlns:a16="http://schemas.microsoft.com/office/drawing/2014/main" id="{C93116D6-D7A3-477B-9750-3D41A90EF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2007393"/>
            <a:ext cx="4841875" cy="363140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2D9BAAFC-D2BA-4969-B69C-3B7792FD3D43}"/>
              </a:ext>
            </a:extLst>
          </p:cNvPr>
          <p:cNvPicPr>
            <a:picLocks noChangeAspect="1"/>
          </p:cNvPicPr>
          <p:nvPr/>
        </p:nvPicPr>
        <p:blipFill>
          <a:blip r:embed="rId3"/>
          <a:stretch>
            <a:fillRect/>
          </a:stretch>
        </p:blipFill>
        <p:spPr>
          <a:xfrm>
            <a:off x="6755130" y="3823096"/>
            <a:ext cx="3741420" cy="2489842"/>
          </a:xfrm>
          <a:prstGeom prst="rect">
            <a:avLst/>
          </a:prstGeom>
        </p:spPr>
      </p:pic>
    </p:spTree>
    <p:extLst>
      <p:ext uri="{BB962C8B-B14F-4D97-AF65-F5344CB8AC3E}">
        <p14:creationId xmlns:p14="http://schemas.microsoft.com/office/powerpoint/2010/main" val="4087546729"/>
      </p:ext>
    </p:extLst>
  </p:cSld>
  <p:clrMapOvr>
    <a:masterClrMapping/>
  </p:clrMapOvr>
</p:sld>
</file>

<file path=ppt/theme/theme1.xml><?xml version="1.0" encoding="utf-8"?>
<a:theme xmlns:a="http://schemas.openxmlformats.org/drawingml/2006/main" name="Ретро">
  <a:themeElements>
    <a:clrScheme name="ЭкГео_1">
      <a:dk1>
        <a:sysClr val="windowText" lastClr="000000"/>
      </a:dk1>
      <a:lt1>
        <a:sysClr val="window" lastClr="FFFFFF"/>
      </a:lt1>
      <a:dk2>
        <a:srgbClr val="696464"/>
      </a:dk2>
      <a:lt2>
        <a:srgbClr val="E9E5DC"/>
      </a:lt2>
      <a:accent1>
        <a:srgbClr val="900000"/>
      </a:accent1>
      <a:accent2>
        <a:srgbClr val="900000"/>
      </a:accent2>
      <a:accent3>
        <a:srgbClr val="A28E6A"/>
      </a:accent3>
      <a:accent4>
        <a:srgbClr val="956251"/>
      </a:accent4>
      <a:accent5>
        <a:srgbClr val="918485"/>
      </a:accent5>
      <a:accent6>
        <a:srgbClr val="855D5D"/>
      </a:accent6>
      <a:hlink>
        <a:srgbClr val="CC9900"/>
      </a:hlink>
      <a:folHlink>
        <a:srgbClr val="96A9A9"/>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Retrospect</Template>
  <TotalTime>110</TotalTime>
  <Words>506</Words>
  <Application>Microsoft Office PowerPoint</Application>
  <PresentationFormat>Широкоэкранный</PresentationFormat>
  <Paragraphs>30</Paragraphs>
  <Slides>10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Calibri Light</vt:lpstr>
      <vt:lpstr>Wingdings</vt:lpstr>
      <vt:lpstr>Ретро</vt:lpstr>
      <vt:lpstr>Тема: VIP visit to my company.</vt:lpstr>
      <vt:lpstr>Content</vt:lpstr>
      <vt:lpstr>Places to visit</vt:lpstr>
      <vt:lpstr>Staff to meet guests</vt:lpstr>
      <vt:lpstr>The place for staying</vt:lpstr>
      <vt:lpstr>Transport for move around</vt:lpstr>
      <vt:lpstr>Farewell event</vt:lpstr>
      <vt:lpstr>Gifts for visitors</vt:lpstr>
      <vt:lpstr>Other factors of meeting</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dc:title>
  <dc:creator>Alexander Podstrechnyy</dc:creator>
  <cp:lastModifiedBy>Alexander Podstrechnyy</cp:lastModifiedBy>
  <cp:revision>86</cp:revision>
  <dcterms:created xsi:type="dcterms:W3CDTF">2021-10-05T14:38:21Z</dcterms:created>
  <dcterms:modified xsi:type="dcterms:W3CDTF">2022-04-09T09:48:54Z</dcterms:modified>
</cp:coreProperties>
</file>